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40AD-6CAD-43BE-9025-007AFD23D2AB}" type="datetimeFigureOut">
              <a:rPr lang="en-CA" smtClean="0"/>
              <a:pPr/>
              <a:t>04/09/2013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DBCB-4BDA-4976-ACE4-44AECA9C4A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40AD-6CAD-43BE-9025-007AFD23D2AB}" type="datetimeFigureOut">
              <a:rPr lang="en-CA" smtClean="0"/>
              <a:pPr/>
              <a:t>04/09/2013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DBCB-4BDA-4976-ACE4-44AECA9C4A6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40AD-6CAD-43BE-9025-007AFD23D2AB}" type="datetimeFigureOut">
              <a:rPr lang="en-CA" smtClean="0"/>
              <a:pPr/>
              <a:t>04/09/2013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DBCB-4BDA-4976-ACE4-44AECA9C4A6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40AD-6CAD-43BE-9025-007AFD23D2AB}" type="datetimeFigureOut">
              <a:rPr lang="en-CA" smtClean="0"/>
              <a:pPr/>
              <a:t>04/09/2013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DBCB-4BDA-4976-ACE4-44AECA9C4A6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40AD-6CAD-43BE-9025-007AFD23D2AB}" type="datetimeFigureOut">
              <a:rPr lang="en-CA" smtClean="0"/>
              <a:pPr/>
              <a:t>04/09/2013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DBCB-4BDA-4976-ACE4-44AECA9C4A6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40AD-6CAD-43BE-9025-007AFD23D2AB}" type="datetimeFigureOut">
              <a:rPr lang="en-CA" smtClean="0"/>
              <a:pPr/>
              <a:t>04/09/2013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DBCB-4BDA-4976-ACE4-44AECA9C4A6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40AD-6CAD-43BE-9025-007AFD23D2AB}" type="datetimeFigureOut">
              <a:rPr lang="en-CA" smtClean="0"/>
              <a:pPr/>
              <a:t>04/09/2013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DBCB-4BDA-4976-ACE4-44AECA9C4A6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40AD-6CAD-43BE-9025-007AFD23D2AB}" type="datetimeFigureOut">
              <a:rPr lang="en-CA" smtClean="0"/>
              <a:pPr/>
              <a:t>04/09/2013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DBCB-4BDA-4976-ACE4-44AECA9C4A6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40AD-6CAD-43BE-9025-007AFD23D2AB}" type="datetimeFigureOut">
              <a:rPr lang="en-CA" smtClean="0"/>
              <a:pPr/>
              <a:t>04/09/2013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DBCB-4BDA-4976-ACE4-44AECA9C4A6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40AD-6CAD-43BE-9025-007AFD23D2AB}" type="datetimeFigureOut">
              <a:rPr lang="en-CA" smtClean="0"/>
              <a:pPr/>
              <a:t>04/09/2013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DBCB-4BDA-4976-ACE4-44AECA9C4A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40740AD-6CAD-43BE-9025-007AFD23D2AB}" type="datetimeFigureOut">
              <a:rPr lang="en-CA" smtClean="0"/>
              <a:pPr/>
              <a:t>04/09/2013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946DBCB-4BDA-4976-ACE4-44AECA9C4A6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40740AD-6CAD-43BE-9025-007AFD23D2AB}" type="datetimeFigureOut">
              <a:rPr lang="en-CA" smtClean="0"/>
              <a:pPr/>
              <a:t>04/09/2013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946DBCB-4BDA-4976-ACE4-44AECA9C4A6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1ZeuverPXEU" TargetMode="External"/><Relationship Id="rId2" Type="http://schemas.openxmlformats.org/officeDocument/2006/relationships/hyperlink" Target="http://www.youtube.com/watch?v=5zMmYlzxHs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1TRG69ldiH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H5KaGxahiU" TargetMode="External"/><Relationship Id="rId2" Type="http://schemas.openxmlformats.org/officeDocument/2006/relationships/hyperlink" Target="http://www.youtube.com/watch?v=QxUj2fKFX7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0jE2g055zRA" TargetMode="External"/><Relationship Id="rId2" Type="http://schemas.openxmlformats.org/officeDocument/2006/relationships/hyperlink" Target="http://www.youtube.com/watch?v=qLTManObB4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mgum0qcPcQ" TargetMode="External"/><Relationship Id="rId2" Type="http://schemas.openxmlformats.org/officeDocument/2006/relationships/hyperlink" Target="http://www.youtube.com/watch?v=igFl9OjGQ-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XBkxv7wXiM" TargetMode="External"/><Relationship Id="rId2" Type="http://schemas.openxmlformats.org/officeDocument/2006/relationships/hyperlink" Target="http://www.youtube.com/watch?v=kmfeKUNDDY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Band!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Invented over 43 000 years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ago, from the time of the earliest humans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in Europe (made of bone or tusks then)</a:t>
            </a:r>
          </a:p>
          <a:p>
            <a:r>
              <a:rPr lang="en-US" dirty="0" smtClean="0"/>
              <a:t>Woodwind family, sometimes called an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aerophone</a:t>
            </a:r>
            <a:r>
              <a:rPr lang="en-US" dirty="0" smtClean="0"/>
              <a:t> because it has no reed &amp; only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uses blown air to make sounds</a:t>
            </a:r>
          </a:p>
          <a:p>
            <a:r>
              <a:rPr lang="en-US" dirty="0" smtClean="0"/>
              <a:t>Made of metal or wood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CA" dirty="0"/>
          </a:p>
        </p:txBody>
      </p:sp>
      <p:pic>
        <p:nvPicPr>
          <p:cNvPr id="4" name="Content Placeholder 3" descr="imagesflu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332656"/>
            <a:ext cx="2965698" cy="211835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</a:t>
            </a:r>
            <a:r>
              <a:rPr lang="en-US" dirty="0" smtClean="0"/>
              <a:t>p</a:t>
            </a:r>
            <a:r>
              <a:rPr lang="en-US" dirty="0" smtClean="0"/>
              <a:t>lay well: need to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blow air like blowing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across a pop bottle to make sound</a:t>
            </a:r>
          </a:p>
          <a:p>
            <a:r>
              <a:rPr lang="en-US" dirty="0" smtClean="0"/>
              <a:t>Many different types of flutes can be found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throughout the world, &amp; they look &amp; sound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very different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Beat boxing flute player </a:t>
            </a:r>
            <a:r>
              <a:rPr lang="en-US" sz="1800" dirty="0" smtClean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www.youtube.com/watch?v=5zMmYlzxHs4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Nina </a:t>
            </a:r>
            <a:r>
              <a:rPr lang="en-US" sz="1800" dirty="0" err="1" smtClean="0"/>
              <a:t>Perlove</a:t>
            </a:r>
            <a:r>
              <a:rPr lang="en-US" sz="1800" dirty="0" smtClean="0"/>
              <a:t> </a:t>
            </a:r>
            <a:r>
              <a:rPr lang="en-US" sz="1800" dirty="0" smtClean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www.youtube.com/watch?v=1ZeuverPXEU</a:t>
            </a:r>
            <a:endParaRPr lang="en-US" sz="1800" dirty="0" smtClean="0"/>
          </a:p>
          <a:p>
            <a:pPr>
              <a:buNone/>
            </a:pPr>
            <a:endParaRPr lang="en-CA" dirty="0"/>
          </a:p>
        </p:txBody>
      </p:sp>
      <p:pic>
        <p:nvPicPr>
          <p:cNvPr id="4" name="Content Placeholder 3" descr="sd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260648"/>
            <a:ext cx="3566145" cy="263703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else?  </a:t>
            </a:r>
            <a:br>
              <a:rPr lang="en-US" dirty="0" smtClean="0"/>
            </a:br>
            <a:r>
              <a:rPr lang="en-US" dirty="0" smtClean="0"/>
              <a:t>What about the other stuff?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play another instrument, you need to have some extra support outside of class – music lessons.  There is so much to learn with the other instruments that there won’t be much time to help those playing other instruments (like drums &amp; guitar).  </a:t>
            </a:r>
          </a:p>
          <a:p>
            <a:r>
              <a:rPr lang="en-US" dirty="0" smtClean="0"/>
              <a:t>You need to show me that you are CAPABLE of PLAYING WELL enough to keep up to everyone else!  </a:t>
            </a:r>
            <a:endParaRPr lang="en-US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makes a band sound good?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good blend of instruments that work together to make a sound that has enough of high, medium &amp; low sounding parts</a:t>
            </a:r>
          </a:p>
          <a:p>
            <a:r>
              <a:rPr lang="en-US" dirty="0" smtClean="0"/>
              <a:t>Players who PRACTICE (we only sound as good as our weakest player)</a:t>
            </a:r>
          </a:p>
          <a:p>
            <a:r>
              <a:rPr lang="en-US" dirty="0" smtClean="0"/>
              <a:t>People who ENCOURAGE &amp; HELP each other succeed (help the person next to you if they are stuck, don’t give them dirty looks)!</a:t>
            </a:r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makes a band sound good?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Starting to play &amp; stopping music TOGETHER</a:t>
            </a:r>
          </a:p>
          <a:p>
            <a:r>
              <a:rPr lang="en-US" dirty="0" smtClean="0"/>
              <a:t>Following teacher STOP SIGNALS so that we don’t waste time waiting for someone to listen (we spend more time playing that way)</a:t>
            </a:r>
          </a:p>
          <a:p>
            <a:r>
              <a:rPr lang="en-US" dirty="0" smtClean="0"/>
              <a:t>PRACTICE (yes again, it is </a:t>
            </a:r>
            <a:r>
              <a:rPr lang="en-US" smtClean="0"/>
              <a:t>SUPER important)</a:t>
            </a:r>
          </a:p>
          <a:p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Trombone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Invented about 600 years ago</a:t>
            </a:r>
          </a:p>
          <a:p>
            <a:r>
              <a:rPr lang="en-US" dirty="0" smtClean="0"/>
              <a:t>Brass family, sometimes </a:t>
            </a:r>
          </a:p>
          <a:p>
            <a:pPr>
              <a:buNone/>
            </a:pPr>
            <a:r>
              <a:rPr lang="en-US" dirty="0" smtClean="0"/>
              <a:t>               called sackbut</a:t>
            </a:r>
          </a:p>
          <a:p>
            <a:r>
              <a:rPr lang="en-US" dirty="0" smtClean="0"/>
              <a:t>Move the slide while blowing </a:t>
            </a:r>
          </a:p>
          <a:p>
            <a:pPr>
              <a:buNone/>
            </a:pPr>
            <a:r>
              <a:rPr lang="en-US" dirty="0" smtClean="0"/>
              <a:t>                 into it to make sound</a:t>
            </a:r>
          </a:p>
          <a:p>
            <a:r>
              <a:rPr lang="en-US" dirty="0" smtClean="0"/>
              <a:t>The big sound of a band comes from the support of trombones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500" dirty="0" smtClean="0">
                <a:hlinkClick r:id="rId2"/>
              </a:rPr>
              <a:t>http://www.youtube.com/watch?v=1TRG69ldiHE</a:t>
            </a:r>
            <a:r>
              <a:rPr lang="en-US" sz="1500" dirty="0" smtClean="0"/>
              <a:t>   Kai Winding “Coming Home”</a:t>
            </a:r>
          </a:p>
        </p:txBody>
      </p:sp>
      <p:pic>
        <p:nvPicPr>
          <p:cNvPr id="4" name="Picture 3" descr="tbon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188640"/>
            <a:ext cx="2736304" cy="36450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Trombone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play it well: need to be able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/>
              <a:t>     </a:t>
            </a:r>
            <a:r>
              <a:rPr lang="en-US" dirty="0" smtClean="0"/>
              <a:t>to hear differences in pitches,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/>
              <a:t>     </a:t>
            </a:r>
            <a:r>
              <a:rPr lang="en-US" dirty="0" smtClean="0"/>
              <a:t>need to have good air support</a:t>
            </a:r>
          </a:p>
          <a:p>
            <a:r>
              <a:rPr lang="en-US" dirty="0" smtClean="0"/>
              <a:t>Became really popular through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/>
              <a:t>   </a:t>
            </a:r>
            <a:r>
              <a:rPr lang="en-US" dirty="0" smtClean="0"/>
              <a:t>Jazz music</a:t>
            </a:r>
          </a:p>
          <a:p>
            <a:pPr>
              <a:buNone/>
            </a:pPr>
            <a:endParaRPr lang="en-US" sz="1500" dirty="0" smtClean="0">
              <a:hlinkClick r:id="rId2"/>
            </a:endParaRPr>
          </a:p>
          <a:p>
            <a:pPr>
              <a:buNone/>
            </a:pPr>
            <a:endParaRPr lang="en-US" sz="1500" dirty="0" smtClean="0">
              <a:hlinkClick r:id="rId2"/>
            </a:endParaRPr>
          </a:p>
          <a:p>
            <a:pPr>
              <a:buNone/>
            </a:pPr>
            <a:r>
              <a:rPr lang="en-US" sz="1500" dirty="0" smtClean="0">
                <a:hlinkClick r:id="rId2"/>
              </a:rPr>
              <a:t>http</a:t>
            </a:r>
            <a:r>
              <a:rPr lang="en-US" sz="1500" dirty="0" smtClean="0">
                <a:hlinkClick r:id="rId2"/>
              </a:rPr>
              <a:t>://www.youtube.com/watch?v=QxUj2fKFX7A</a:t>
            </a:r>
            <a:r>
              <a:rPr lang="en-US" sz="1500" dirty="0" smtClean="0"/>
              <a:t>    JJ Johnson &amp; Kai Winding “It’s Alright With Me”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1500" dirty="0" smtClean="0">
                <a:hlinkClick r:id="rId3"/>
              </a:rPr>
              <a:t>http://www.youtube.com/watch?v=hH5KaGxahiU</a:t>
            </a:r>
            <a:r>
              <a:rPr lang="en-US" sz="1500" dirty="0" smtClean="0"/>
              <a:t>   Young girl “All Of Me”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CA" dirty="0" smtClean="0"/>
          </a:p>
          <a:p>
            <a:endParaRPr lang="en-CA" dirty="0"/>
          </a:p>
        </p:txBody>
      </p:sp>
      <p:pic>
        <p:nvPicPr>
          <p:cNvPr id="4" name="Picture 3" descr="tbone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260648"/>
            <a:ext cx="2382733" cy="309634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Invented about 400 years ago</a:t>
            </a:r>
          </a:p>
          <a:p>
            <a:r>
              <a:rPr lang="en-US" dirty="0" smtClean="0"/>
              <a:t>Woodwind family, sometimes </a:t>
            </a:r>
          </a:p>
          <a:p>
            <a:pPr>
              <a:buNone/>
            </a:pPr>
            <a:r>
              <a:rPr lang="en-US" dirty="0" smtClean="0"/>
              <a:t>                called Licorice Whip</a:t>
            </a:r>
          </a:p>
          <a:p>
            <a:r>
              <a:rPr lang="en-US" dirty="0" smtClean="0"/>
              <a:t>Uses a reed that vibrates when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/>
              <a:t>          </a:t>
            </a:r>
            <a:r>
              <a:rPr lang="en-US" dirty="0" smtClean="0"/>
              <a:t>you blow to make sound</a:t>
            </a:r>
          </a:p>
          <a:p>
            <a:r>
              <a:rPr lang="en-US" dirty="0" smtClean="0"/>
              <a:t>Clarinets are the foundation of beginner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</a:t>
            </a:r>
            <a:r>
              <a:rPr lang="en-US" dirty="0" smtClean="0"/>
              <a:t>bands </a:t>
            </a:r>
            <a:r>
              <a:rPr lang="en-US" dirty="0" smtClean="0"/>
              <a:t>(they make the band sound 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</a:t>
            </a:r>
            <a:r>
              <a:rPr lang="en-US" dirty="0" smtClean="0"/>
              <a:t>good </a:t>
            </a:r>
            <a:r>
              <a:rPr lang="en-US" dirty="0" smtClean="0"/>
              <a:t>&amp; are featured in many songs)</a:t>
            </a:r>
          </a:p>
          <a:p>
            <a:endParaRPr lang="en-US" dirty="0" smtClean="0"/>
          </a:p>
          <a:p>
            <a:endParaRPr lang="en-CA" dirty="0"/>
          </a:p>
        </p:txBody>
      </p:sp>
      <p:pic>
        <p:nvPicPr>
          <p:cNvPr id="4" name="Picture 3" descr="cl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332656"/>
            <a:ext cx="2417807" cy="32403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Made from wood (sometimes plastic)</a:t>
            </a:r>
          </a:p>
          <a:p>
            <a:r>
              <a:rPr lang="en-US" dirty="0" smtClean="0"/>
              <a:t>To play it well: need to be able to cover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/>
              <a:t> </a:t>
            </a:r>
            <a:r>
              <a:rPr lang="en-US" dirty="0" smtClean="0"/>
              <a:t>    </a:t>
            </a:r>
            <a:r>
              <a:rPr lang="en-US" dirty="0" smtClean="0"/>
              <a:t>holes </a:t>
            </a:r>
            <a:r>
              <a:rPr lang="en-US" dirty="0" smtClean="0"/>
              <a:t>with fingers, need to develop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/>
              <a:t>      </a:t>
            </a:r>
            <a:r>
              <a:rPr lang="en-US" dirty="0" smtClean="0"/>
              <a:t>strong mouth muscles</a:t>
            </a:r>
          </a:p>
          <a:p>
            <a:r>
              <a:rPr lang="en-US" dirty="0" smtClean="0"/>
              <a:t>Popular in many types of music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    </a:t>
            </a:r>
            <a:r>
              <a:rPr lang="en-US" dirty="0" smtClean="0"/>
              <a:t> </a:t>
            </a:r>
            <a:r>
              <a:rPr lang="en-US" dirty="0" smtClean="0"/>
              <a:t>throughout world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500" dirty="0" smtClean="0">
                <a:hlinkClick r:id="rId2"/>
              </a:rPr>
              <a:t>http://www.youtube.com/watch?v=qLTManObB40</a:t>
            </a:r>
            <a:r>
              <a:rPr lang="en-US" sz="1500" dirty="0" smtClean="0"/>
              <a:t>    Gershwin’s “Rhapsody in Blue”</a:t>
            </a:r>
          </a:p>
          <a:p>
            <a:endParaRPr lang="en-US" sz="1500" dirty="0" smtClean="0"/>
          </a:p>
          <a:p>
            <a:pPr>
              <a:buNone/>
            </a:pPr>
            <a:r>
              <a:rPr lang="en-US" sz="1500" dirty="0" smtClean="0">
                <a:hlinkClick r:id="rId3"/>
              </a:rPr>
              <a:t>http://www.youtube.com/watch?v=0jE2g055zRA</a:t>
            </a:r>
            <a:r>
              <a:rPr lang="en-US" sz="1500" dirty="0" smtClean="0"/>
              <a:t>  Benny Goodman “Sweet Georgia Brown”</a:t>
            </a:r>
            <a:endParaRPr lang="en-CA" sz="1500" dirty="0"/>
          </a:p>
        </p:txBody>
      </p:sp>
      <p:pic>
        <p:nvPicPr>
          <p:cNvPr id="4" name="Picture 3" descr="clar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4725144"/>
            <a:ext cx="2466975" cy="1847850"/>
          </a:xfrm>
          <a:prstGeom prst="rect">
            <a:avLst/>
          </a:prstGeom>
        </p:spPr>
      </p:pic>
      <p:pic>
        <p:nvPicPr>
          <p:cNvPr id="5" name="Picture 4" descr="imagescasdf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12360" y="332656"/>
            <a:ext cx="710944" cy="426566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Saxophone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Invented about 170 years ago</a:t>
            </a:r>
          </a:p>
          <a:p>
            <a:r>
              <a:rPr lang="en-US" dirty="0" smtClean="0"/>
              <a:t>Woodwind family, played like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/>
              <a:t>        </a:t>
            </a:r>
            <a:r>
              <a:rPr lang="en-US" dirty="0" smtClean="0"/>
              <a:t>clarinet (with reed &amp; blowing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</a:t>
            </a:r>
            <a:r>
              <a:rPr lang="en-US" dirty="0" smtClean="0"/>
              <a:t>into mouthpiece)</a:t>
            </a:r>
          </a:p>
          <a:p>
            <a:r>
              <a:rPr lang="en-US" dirty="0" smtClean="0"/>
              <a:t>Made of metal</a:t>
            </a:r>
          </a:p>
          <a:p>
            <a:r>
              <a:rPr lang="en-US" dirty="0" smtClean="0"/>
              <a:t>Provide the middle range sound for bands, 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</a:t>
            </a:r>
            <a:r>
              <a:rPr lang="en-US" dirty="0" smtClean="0"/>
              <a:t>often </a:t>
            </a:r>
            <a:r>
              <a:rPr lang="en-US" dirty="0" smtClean="0"/>
              <a:t>play both lead parts or background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</a:t>
            </a:r>
            <a:r>
              <a:rPr lang="en-US" dirty="0" smtClean="0"/>
              <a:t>parts</a:t>
            </a:r>
            <a:endParaRPr lang="en-US" dirty="0" smtClean="0"/>
          </a:p>
          <a:p>
            <a:endParaRPr lang="en-US" dirty="0" smtClean="0"/>
          </a:p>
          <a:p>
            <a:endParaRPr lang="en-CA" dirty="0"/>
          </a:p>
        </p:txBody>
      </p:sp>
      <p:pic>
        <p:nvPicPr>
          <p:cNvPr id="4" name="Picture 3" descr="sa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404664"/>
            <a:ext cx="2754238" cy="327567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Saxophone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play it well: need to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/>
              <a:t>       </a:t>
            </a:r>
            <a:r>
              <a:rPr lang="en-US" dirty="0" smtClean="0"/>
              <a:t>develop strong mouth 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/>
              <a:t>        </a:t>
            </a:r>
            <a:r>
              <a:rPr lang="en-US" dirty="0" smtClean="0"/>
              <a:t>muscles</a:t>
            </a:r>
            <a:endParaRPr lang="en-CA" dirty="0" smtClean="0"/>
          </a:p>
          <a:p>
            <a:r>
              <a:rPr lang="en-US" dirty="0" smtClean="0"/>
              <a:t>Became popular with Jazz music &amp; old school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</a:t>
            </a:r>
            <a:r>
              <a:rPr lang="en-US" dirty="0" smtClean="0"/>
              <a:t>Rock </a:t>
            </a:r>
            <a:r>
              <a:rPr lang="en-US" dirty="0" smtClean="0"/>
              <a:t>music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1500" dirty="0" smtClean="0"/>
              <a:t>1:27  </a:t>
            </a:r>
            <a:r>
              <a:rPr lang="en-US" sz="1500" dirty="0" smtClean="0">
                <a:hlinkClick r:id="rId2"/>
              </a:rPr>
              <a:t>http://</a:t>
            </a:r>
            <a:r>
              <a:rPr lang="en-US" sz="1500" dirty="0" smtClean="0">
                <a:hlinkClick r:id="rId2"/>
              </a:rPr>
              <a:t>www.youtube.com/watch?v=igFl9OjGQ-o</a:t>
            </a:r>
            <a:r>
              <a:rPr lang="en-US" sz="1500" dirty="0" smtClean="0"/>
              <a:t>  Grace Kelly young sax player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1500" dirty="0" smtClean="0"/>
              <a:t>Shuffle Demons “The </a:t>
            </a:r>
            <a:r>
              <a:rPr lang="en-US" sz="1500" dirty="0" err="1" smtClean="0"/>
              <a:t>Funkin</a:t>
            </a:r>
            <a:r>
              <a:rPr lang="en-US" sz="1500" dirty="0" smtClean="0"/>
              <a:t>’ Pumpkin” </a:t>
            </a:r>
            <a:r>
              <a:rPr lang="en-US" sz="1500" dirty="0" smtClean="0">
                <a:hlinkClick r:id="rId3"/>
              </a:rPr>
              <a:t>http://</a:t>
            </a:r>
            <a:r>
              <a:rPr lang="en-US" sz="1500" dirty="0" smtClean="0">
                <a:hlinkClick r:id="rId3"/>
              </a:rPr>
              <a:t>www.youtube.com/watch?v=imgum0qcPcQ</a:t>
            </a:r>
            <a:endParaRPr lang="en-US" sz="1500" dirty="0" smtClean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imagessa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476672"/>
            <a:ext cx="3565004" cy="236375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Trumpet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Invented over 3500 years </a:t>
            </a:r>
          </a:p>
          <a:p>
            <a:pPr>
              <a:buNone/>
            </a:pPr>
            <a:r>
              <a:rPr lang="en-US" dirty="0" smtClean="0"/>
              <a:t>        ago</a:t>
            </a:r>
          </a:p>
          <a:p>
            <a:r>
              <a:rPr lang="en-US" dirty="0" smtClean="0"/>
              <a:t>Brass Family, use valves that are pressed    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down &amp; air that is “buzzed” into the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mouthpiece</a:t>
            </a:r>
          </a:p>
          <a:p>
            <a:r>
              <a:rPr lang="en-US" dirty="0" smtClean="0"/>
              <a:t>In ancient times, trumpet playing was a  </a:t>
            </a:r>
          </a:p>
          <a:p>
            <a:pPr>
              <a:buNone/>
            </a:pPr>
            <a:r>
              <a:rPr lang="en-US" dirty="0" smtClean="0"/>
              <a:t>          highly guarded secret &amp; few knew how to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play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CA" dirty="0"/>
          </a:p>
        </p:txBody>
      </p:sp>
      <p:pic>
        <p:nvPicPr>
          <p:cNvPr id="4" name="Picture 3" descr="trum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32655"/>
            <a:ext cx="3187055" cy="238721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Trumpet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play it well: need to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</a:t>
            </a:r>
            <a:r>
              <a:rPr lang="en-US" dirty="0" smtClean="0"/>
              <a:t>blow like you’re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</a:t>
            </a:r>
            <a:r>
              <a:rPr lang="en-US" dirty="0" smtClean="0"/>
              <a:t>cooling soup &amp; making a little smile at the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</a:t>
            </a:r>
            <a:r>
              <a:rPr lang="en-US" dirty="0" smtClean="0"/>
              <a:t>same time</a:t>
            </a:r>
            <a:r>
              <a:rPr lang="en-CA" dirty="0" smtClean="0"/>
              <a:t> (soupy smile!)</a:t>
            </a:r>
          </a:p>
          <a:p>
            <a:r>
              <a:rPr lang="en-US" dirty="0" smtClean="0"/>
              <a:t>Trumpets have always been popular &amp; are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</a:t>
            </a:r>
            <a:r>
              <a:rPr lang="en-US" dirty="0" smtClean="0"/>
              <a:t>played in many music styles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500" dirty="0" smtClean="0"/>
              <a:t>1:00 Louis Armstrong  “</a:t>
            </a:r>
            <a:r>
              <a:rPr lang="en-US" sz="1500" dirty="0" smtClean="0"/>
              <a:t>Hello Dolly” </a:t>
            </a:r>
            <a:r>
              <a:rPr lang="en-US" sz="1500" dirty="0" smtClean="0">
                <a:hlinkClick r:id="rId2"/>
              </a:rPr>
              <a:t>http://</a:t>
            </a:r>
            <a:r>
              <a:rPr lang="en-US" sz="1500" dirty="0" smtClean="0">
                <a:hlinkClick r:id="rId2"/>
              </a:rPr>
              <a:t>www.youtube.com/watch?v=kmfeKUNDDYs</a:t>
            </a:r>
            <a:endParaRPr lang="en-US" sz="1500" dirty="0" smtClean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1500" dirty="0" smtClean="0"/>
              <a:t>Jackson State </a:t>
            </a:r>
            <a:r>
              <a:rPr lang="en-US" sz="1500" dirty="0" smtClean="0"/>
              <a:t>Trumpet Fanfare </a:t>
            </a:r>
            <a:r>
              <a:rPr lang="en-US" sz="1500" dirty="0" smtClean="0">
                <a:hlinkClick r:id="rId3"/>
              </a:rPr>
              <a:t>http://</a:t>
            </a:r>
            <a:r>
              <a:rPr lang="en-US" sz="1500" dirty="0" smtClean="0">
                <a:hlinkClick r:id="rId3"/>
              </a:rPr>
              <a:t>www.youtube.com/watch?v=gXBkxv7wXiM</a:t>
            </a:r>
            <a:endParaRPr lang="en-US" sz="1500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trumpw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260648"/>
            <a:ext cx="3475087" cy="260296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78</TotalTime>
  <Words>682</Words>
  <Application>Microsoft Office PowerPoint</Application>
  <PresentationFormat>On-screen Show 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Welcome to Band!</vt:lpstr>
      <vt:lpstr>Trombone</vt:lpstr>
      <vt:lpstr>Trombone</vt:lpstr>
      <vt:lpstr>Clarinet</vt:lpstr>
      <vt:lpstr>Clarinet</vt:lpstr>
      <vt:lpstr>Saxophone</vt:lpstr>
      <vt:lpstr>Saxophone</vt:lpstr>
      <vt:lpstr>Trumpet</vt:lpstr>
      <vt:lpstr>Trumpet</vt:lpstr>
      <vt:lpstr>Flute</vt:lpstr>
      <vt:lpstr>Flute</vt:lpstr>
      <vt:lpstr>What else?   What about the other stuff?</vt:lpstr>
      <vt:lpstr>What makes a band sound good?</vt:lpstr>
      <vt:lpstr>What makes a band sound good?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Band!</dc:title>
  <dc:creator>Sophia</dc:creator>
  <cp:lastModifiedBy>Sophia</cp:lastModifiedBy>
  <cp:revision>18</cp:revision>
  <dcterms:created xsi:type="dcterms:W3CDTF">2013-09-02T19:44:35Z</dcterms:created>
  <dcterms:modified xsi:type="dcterms:W3CDTF">2013-09-05T02:52:59Z</dcterms:modified>
</cp:coreProperties>
</file>